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45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92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21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9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24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92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15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26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03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08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18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 smtClean="0">
                <a:latin typeface="Arial Narrow" panose="020B0606020202030204" pitchFamily="34" charset="0"/>
              </a:rPr>
              <a:t/>
            </a:r>
            <a:br>
              <a:rPr lang="cs-CZ" sz="5400" dirty="0" smtClean="0">
                <a:latin typeface="Arial Narrow" panose="020B0606020202030204" pitchFamily="34" charset="0"/>
              </a:rPr>
            </a:br>
            <a:r>
              <a:rPr lang="cs-CZ" sz="6700" dirty="0" smtClean="0">
                <a:latin typeface="Arial Narrow" panose="020B0606020202030204" pitchFamily="34" charset="0"/>
              </a:rPr>
              <a:t>Třebíč – chytrá mobilita</a:t>
            </a:r>
            <a:endParaRPr lang="cs-CZ" sz="6700" dirty="0">
              <a:latin typeface="Arial Narrow" panose="020B0606020202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pPr algn="r"/>
            <a:r>
              <a:rPr lang="cs-CZ" dirty="0" smtClean="0">
                <a:latin typeface="Arial Narrow" panose="020B0606020202030204" pitchFamily="34" charset="0"/>
              </a:rPr>
              <a:t>Aleš Kratina, leden 2018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5" name="obrázek 1" descr="N:\Návody a manuály\Grafický manuál\Logo TŘEBÍČ Základní\Logo TŘEBÍČ Základní 2.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2303780" cy="13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47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Doprava v klidu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06" y="1600200"/>
            <a:ext cx="6429188" cy="4525963"/>
          </a:xfrm>
        </p:spPr>
      </p:pic>
    </p:spTree>
    <p:extLst>
      <p:ext uri="{BB962C8B-B14F-4D97-AF65-F5344CB8AC3E}">
        <p14:creationId xmlns:p14="http://schemas.microsoft.com/office/powerpoint/2010/main" val="10201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Doprava v klidu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r>
              <a:rPr lang="cs-CZ" dirty="0" smtClean="0"/>
              <a:t>Modernizace 12 parkovacích automatů</a:t>
            </a:r>
          </a:p>
          <a:p>
            <a:r>
              <a:rPr lang="cs-CZ" dirty="0" smtClean="0"/>
              <a:t>Dohledové pracoviště</a:t>
            </a:r>
          </a:p>
          <a:p>
            <a:r>
              <a:rPr lang="cs-CZ" dirty="0" smtClean="0"/>
              <a:t>Navýšení kapacity vybraných parkovišť </a:t>
            </a:r>
          </a:p>
          <a:p>
            <a:r>
              <a:rPr lang="cs-CZ" dirty="0" smtClean="0"/>
              <a:t>Pilotní projekt senzorů </a:t>
            </a:r>
            <a:r>
              <a:rPr lang="cs-CZ" dirty="0" err="1" smtClean="0"/>
              <a:t>Spinwire</a:t>
            </a:r>
            <a:endParaRPr lang="cs-CZ" dirty="0" smtClean="0"/>
          </a:p>
          <a:p>
            <a:r>
              <a:rPr lang="cs-CZ" dirty="0" err="1" smtClean="0"/>
              <a:t>Rychlodobíjecí</a:t>
            </a:r>
            <a:r>
              <a:rPr lang="cs-CZ" dirty="0" smtClean="0"/>
              <a:t> stanice</a:t>
            </a:r>
          </a:p>
          <a:p>
            <a:r>
              <a:rPr lang="cs-CZ" dirty="0" smtClean="0"/>
              <a:t>Záchytné parkoviště ul. Sportovní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4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Alternativní druhy dopravy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51" y="1600200"/>
            <a:ext cx="6786898" cy="4525963"/>
          </a:xfrm>
        </p:spPr>
      </p:pic>
    </p:spTree>
    <p:extLst>
      <p:ext uri="{BB962C8B-B14F-4D97-AF65-F5344CB8AC3E}">
        <p14:creationId xmlns:p14="http://schemas.microsoft.com/office/powerpoint/2010/main" val="11727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92896"/>
            <a:ext cx="2088232" cy="20056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Alternativní druhy dopravy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 </a:t>
            </a:r>
            <a:r>
              <a:rPr lang="cs-CZ" dirty="0" err="1" smtClean="0"/>
              <a:t>elektrokol</a:t>
            </a:r>
            <a:r>
              <a:rPr lang="cs-CZ" dirty="0" smtClean="0"/>
              <a:t> pro pracovníky </a:t>
            </a:r>
            <a:r>
              <a:rPr lang="cs-CZ" dirty="0" err="1" smtClean="0"/>
              <a:t>MěÚ</a:t>
            </a:r>
            <a:endParaRPr lang="cs-CZ" dirty="0" smtClean="0"/>
          </a:p>
          <a:p>
            <a:r>
              <a:rPr lang="cs-CZ" dirty="0" smtClean="0"/>
              <a:t>1 elektromobil pro pracovníky </a:t>
            </a:r>
            <a:r>
              <a:rPr lang="cs-CZ" dirty="0" err="1" smtClean="0"/>
              <a:t>MěÚ</a:t>
            </a:r>
            <a:endParaRPr lang="cs-CZ" dirty="0" smtClean="0"/>
          </a:p>
          <a:p>
            <a:r>
              <a:rPr lang="cs-CZ" dirty="0" err="1" smtClean="0"/>
              <a:t>Cykloboxy</a:t>
            </a:r>
            <a:endParaRPr lang="cs-CZ" dirty="0" smtClean="0"/>
          </a:p>
          <a:p>
            <a:r>
              <a:rPr lang="cs-CZ" dirty="0" err="1" smtClean="0"/>
              <a:t>Elektrokoloběžky</a:t>
            </a:r>
            <a:r>
              <a:rPr lang="cs-CZ" dirty="0" smtClean="0"/>
              <a:t> pro návštěvníky města</a:t>
            </a:r>
          </a:p>
          <a:p>
            <a:r>
              <a:rPr lang="cs-CZ" dirty="0" smtClean="0"/>
              <a:t>Bike-</a:t>
            </a:r>
            <a:r>
              <a:rPr lang="cs-CZ" dirty="0" err="1" smtClean="0"/>
              <a:t>sharing</a:t>
            </a:r>
            <a:r>
              <a:rPr lang="cs-CZ" dirty="0" smtClean="0"/>
              <a:t> pro občany (výhled)</a:t>
            </a:r>
          </a:p>
          <a:p>
            <a:r>
              <a:rPr lang="cs-CZ" dirty="0" smtClean="0"/>
              <a:t>Řešení bodových závad na komunikacích vč. pěší dopravy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8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Ostatní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SUMP 2018-2019 </a:t>
            </a:r>
          </a:p>
          <a:p>
            <a:r>
              <a:rPr lang="cs-CZ" dirty="0" smtClean="0"/>
              <a:t>Participace občanů</a:t>
            </a:r>
          </a:p>
          <a:p>
            <a:r>
              <a:rPr lang="cs-CZ" dirty="0" smtClean="0"/>
              <a:t>Vzdělávání ve školách</a:t>
            </a:r>
          </a:p>
          <a:p>
            <a:r>
              <a:rPr lang="cs-CZ" dirty="0" smtClean="0"/>
              <a:t>Obchvat města</a:t>
            </a:r>
          </a:p>
          <a:p>
            <a:r>
              <a:rPr lang="cs-CZ" dirty="0" smtClean="0"/>
              <a:t>Plán ochrany ovzduší</a:t>
            </a:r>
          </a:p>
          <a:p>
            <a:r>
              <a:rPr lang="cs-CZ" dirty="0" smtClean="0"/>
              <a:t>Sdílení automobilů</a:t>
            </a:r>
          </a:p>
          <a:p>
            <a:r>
              <a:rPr lang="cs-CZ" dirty="0" smtClean="0"/>
              <a:t>Veřejná dopravy Vysočiny</a:t>
            </a:r>
          </a:p>
          <a:p>
            <a:r>
              <a:rPr lang="cs-CZ" dirty="0" smtClean="0"/>
              <a:t>Autobusové nádraží</a:t>
            </a:r>
          </a:p>
          <a:p>
            <a:r>
              <a:rPr lang="cs-CZ" dirty="0" smtClean="0"/>
              <a:t>Ostravská charta, spolupráce CIVINET, stáže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60797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funguje?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6186"/>
            <a:ext cx="8229600" cy="3833990"/>
          </a:xfrm>
        </p:spPr>
      </p:pic>
    </p:spTree>
    <p:extLst>
      <p:ext uri="{BB962C8B-B14F-4D97-AF65-F5344CB8AC3E}">
        <p14:creationId xmlns:p14="http://schemas.microsoft.com/office/powerpoint/2010/main" val="12185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Bc. Aleš Kratina, </a:t>
            </a:r>
            <a:r>
              <a:rPr lang="cs-CZ" dirty="0" err="1" smtClean="0"/>
              <a:t>tel.č</a:t>
            </a:r>
            <a:r>
              <a:rPr lang="cs-CZ" dirty="0" smtClean="0"/>
              <a:t>. +420725948844</a:t>
            </a:r>
          </a:p>
          <a:p>
            <a:r>
              <a:rPr lang="cs-CZ" dirty="0" smtClean="0"/>
              <a:t>Vedoucí Odboru dopravy a komunálních služeb </a:t>
            </a:r>
            <a:r>
              <a:rPr lang="cs-CZ" dirty="0" err="1" smtClean="0"/>
              <a:t>MěÚ</a:t>
            </a:r>
            <a:r>
              <a:rPr lang="cs-CZ" dirty="0" smtClean="0"/>
              <a:t> Třebíč,</a:t>
            </a:r>
          </a:p>
          <a:p>
            <a:r>
              <a:rPr lang="cs-CZ" dirty="0" smtClean="0"/>
              <a:t>Předseda Dopravní komise Kraje Vysočina,</a:t>
            </a:r>
          </a:p>
          <a:p>
            <a:r>
              <a:rPr lang="cs-CZ" dirty="0" smtClean="0"/>
              <a:t>Předseda </a:t>
            </a:r>
            <a:r>
              <a:rPr lang="cs-CZ" dirty="0" err="1" smtClean="0"/>
              <a:t>Regio</a:t>
            </a:r>
            <a:r>
              <a:rPr lang="cs-CZ" dirty="0" smtClean="0"/>
              <a:t> 2020,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2232248" cy="17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Poloha města Třebíče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2069"/>
            <a:ext cx="8229600" cy="3522224"/>
          </a:xfrm>
        </p:spPr>
      </p:pic>
      <p:sp>
        <p:nvSpPr>
          <p:cNvPr id="3" name="TextovéPole 2"/>
          <p:cNvSpPr txBox="1"/>
          <p:nvPr/>
        </p:nvSpPr>
        <p:spPr>
          <a:xfrm>
            <a:off x="7236296" y="6223343"/>
            <a:ext cx="1430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zdroj: www.mapy.cz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063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Uliční systém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9947"/>
            <a:ext cx="8229600" cy="3386469"/>
          </a:xfrm>
        </p:spPr>
      </p:pic>
      <p:sp>
        <p:nvSpPr>
          <p:cNvPr id="3" name="Obdélník 2"/>
          <p:cNvSpPr/>
          <p:nvPr/>
        </p:nvSpPr>
        <p:spPr>
          <a:xfrm>
            <a:off x="7308304" y="6231795"/>
            <a:ext cx="1430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www.mapy.cz</a:t>
            </a:r>
          </a:p>
        </p:txBody>
      </p:sp>
    </p:spTree>
    <p:extLst>
      <p:ext uri="{BB962C8B-B14F-4D97-AF65-F5344CB8AC3E}">
        <p14:creationId xmlns:p14="http://schemas.microsoft.com/office/powerpoint/2010/main" val="22474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Vstupní podmínky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Chybí alternativa k průtahu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Kopcovitý terén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Vysoký stupeň automobilizace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Průjezdné centrální náměstí, mnoho automobilů v centru města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Využití městské autobusové dopravy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Dopravní dostupnost města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První vlaštovka – Přestupní terminál Třebíč 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pPr algn="ctr"/>
            <a:r>
              <a:rPr lang="cs-CZ" sz="9600" dirty="0" smtClean="0"/>
              <a:t>2013	</a:t>
            </a:r>
            <a:r>
              <a:rPr lang="cs-CZ" sz="7400" dirty="0" smtClean="0"/>
              <a:t>			</a:t>
            </a: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91201"/>
            <a:ext cx="3384376" cy="2591426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2018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450320" cy="2503594"/>
          </a:xfrm>
        </p:spPr>
      </p:pic>
    </p:spTree>
    <p:extLst>
      <p:ext uri="{BB962C8B-B14F-4D97-AF65-F5344CB8AC3E}">
        <p14:creationId xmlns:p14="http://schemas.microsoft.com/office/powerpoint/2010/main" val="22772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První vlaštovka – Přestupní terminál Třebíč 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pPr algn="ctr"/>
            <a:r>
              <a:rPr lang="cs-CZ" sz="9600" dirty="0" smtClean="0"/>
              <a:t>2013	</a:t>
            </a:r>
            <a:r>
              <a:rPr lang="cs-CZ" sz="7400" dirty="0" smtClean="0"/>
              <a:t>			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2018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3079"/>
            <a:ext cx="4040188" cy="2274880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466728" cy="2311151"/>
          </a:xfrm>
        </p:spPr>
      </p:pic>
    </p:spTree>
    <p:extLst>
      <p:ext uri="{BB962C8B-B14F-4D97-AF65-F5344CB8AC3E}">
        <p14:creationId xmlns:p14="http://schemas.microsoft.com/office/powerpoint/2010/main" val="22784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Základní data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Celková cena 83 mil. Kč bez DPH (pouze bus)</a:t>
            </a:r>
          </a:p>
          <a:p>
            <a:r>
              <a:rPr lang="cs-CZ" dirty="0" smtClean="0"/>
              <a:t>Doba výstavby 2013 – 2017 </a:t>
            </a:r>
          </a:p>
          <a:p>
            <a:r>
              <a:rPr lang="cs-CZ" dirty="0" smtClean="0"/>
              <a:t>9 autobusových stanovišť, 4 nástupní hrany u kolejí 550 mm nad TK</a:t>
            </a:r>
          </a:p>
          <a:p>
            <a:r>
              <a:rPr lang="cs-CZ" dirty="0" smtClean="0"/>
              <a:t>Kompletní bezbariérový přístup</a:t>
            </a:r>
          </a:p>
          <a:p>
            <a:r>
              <a:rPr lang="cs-CZ" dirty="0" smtClean="0"/>
              <a:t>Revitalizace navazující železniční tratě</a:t>
            </a:r>
          </a:p>
          <a:p>
            <a:r>
              <a:rPr lang="cs-CZ" dirty="0" smtClean="0"/>
              <a:t>Poslední etapa – rekonstrukce výpravní budovy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Chytré technologie ve veřejné dopravě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8" y="1600200"/>
            <a:ext cx="8045224" cy="4525963"/>
          </a:xfrm>
        </p:spPr>
      </p:pic>
    </p:spTree>
    <p:extLst>
      <p:ext uri="{BB962C8B-B14F-4D97-AF65-F5344CB8AC3E}">
        <p14:creationId xmlns:p14="http://schemas.microsoft.com/office/powerpoint/2010/main" val="20945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Chytré technologie ve veřejné dopravě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smtClean="0"/>
              <a:t>Od 1.1. 2017 jsou v městské autobusové dopravě používány následující nástroje:</a:t>
            </a:r>
          </a:p>
          <a:p>
            <a:pPr>
              <a:buFontTx/>
              <a:buChar char="-"/>
            </a:pPr>
            <a:r>
              <a:rPr lang="cs-CZ" dirty="0" smtClean="0"/>
              <a:t>USB nabíječky,</a:t>
            </a:r>
          </a:p>
          <a:p>
            <a:pPr>
              <a:buFontTx/>
              <a:buChar char="-"/>
            </a:pPr>
            <a:r>
              <a:rPr lang="cs-CZ" dirty="0" err="1" smtClean="0"/>
              <a:t>wi-fi</a:t>
            </a:r>
            <a:r>
              <a:rPr lang="cs-CZ" dirty="0" smtClean="0"/>
              <a:t> síť, vč. zastávek</a:t>
            </a:r>
          </a:p>
          <a:p>
            <a:pPr>
              <a:buFontTx/>
              <a:buChar char="-"/>
            </a:pPr>
            <a:r>
              <a:rPr lang="cs-CZ" dirty="0" smtClean="0"/>
              <a:t>terminály pro platby bankovní kartou,</a:t>
            </a:r>
          </a:p>
          <a:p>
            <a:pPr>
              <a:buFontTx/>
              <a:buChar char="-"/>
            </a:pPr>
            <a:r>
              <a:rPr lang="cs-CZ" dirty="0" smtClean="0"/>
              <a:t>zvukové hlášení zastávek</a:t>
            </a:r>
          </a:p>
          <a:p>
            <a:pPr>
              <a:buFontTx/>
              <a:buChar char="-"/>
            </a:pPr>
            <a:r>
              <a:rPr lang="cs-CZ" dirty="0" smtClean="0"/>
              <a:t>LED displeje na vybrané zastávky</a:t>
            </a:r>
          </a:p>
          <a:p>
            <a:pPr>
              <a:buFontTx/>
              <a:buChar char="-"/>
            </a:pPr>
            <a:r>
              <a:rPr lang="cs-CZ" dirty="0" smtClean="0"/>
              <a:t>on-line poloha autobusů (2018)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9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283</Words>
  <Application>Microsoft Office PowerPoint</Application>
  <PresentationFormat>Předvádění na obrazovce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 Třebíč – chytrá mobilita</vt:lpstr>
      <vt:lpstr>Poloha města Třebíče</vt:lpstr>
      <vt:lpstr>Uliční systém</vt:lpstr>
      <vt:lpstr>Vstupní podmínky</vt:lpstr>
      <vt:lpstr>První vlaštovka – Přestupní terminál Třebíč </vt:lpstr>
      <vt:lpstr>První vlaštovka – Přestupní terminál Třebíč </vt:lpstr>
      <vt:lpstr>Základní data</vt:lpstr>
      <vt:lpstr>Chytré technologie ve veřejné dopravě</vt:lpstr>
      <vt:lpstr>Chytré technologie ve veřejné dopravě</vt:lpstr>
      <vt:lpstr>Doprava v klidu</vt:lpstr>
      <vt:lpstr>Doprava v klidu</vt:lpstr>
      <vt:lpstr>Alternativní druhy dopravy</vt:lpstr>
      <vt:lpstr>Alternativní druhy dopravy</vt:lpstr>
      <vt:lpstr>Ostatní</vt:lpstr>
      <vt:lpstr>Jak to funguje?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Třebíč – chytrá mobilita</dc:title>
  <dc:creator>Kratina Aleš, Bc.</dc:creator>
  <cp:lastModifiedBy>Kratina Aleš, Bc.</cp:lastModifiedBy>
  <cp:revision>22</cp:revision>
  <dcterms:created xsi:type="dcterms:W3CDTF">2018-01-21T20:23:23Z</dcterms:created>
  <dcterms:modified xsi:type="dcterms:W3CDTF">2018-01-24T13:38:26Z</dcterms:modified>
</cp:coreProperties>
</file>