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15" r:id="rId3"/>
    <p:sldId id="335" r:id="rId4"/>
    <p:sldId id="316" r:id="rId5"/>
    <p:sldId id="317" r:id="rId6"/>
    <p:sldId id="319" r:id="rId7"/>
    <p:sldId id="320" r:id="rId8"/>
    <p:sldId id="321" r:id="rId9"/>
    <p:sldId id="336" r:id="rId10"/>
    <p:sldId id="318" r:id="rId11"/>
    <p:sldId id="322" r:id="rId12"/>
    <p:sldId id="323" r:id="rId13"/>
    <p:sldId id="340" r:id="rId14"/>
    <p:sldId id="328" r:id="rId15"/>
    <p:sldId id="327" r:id="rId16"/>
    <p:sldId id="326" r:id="rId17"/>
    <p:sldId id="325" r:id="rId18"/>
    <p:sldId id="329" r:id="rId19"/>
    <p:sldId id="330" r:id="rId20"/>
    <p:sldId id="324" r:id="rId21"/>
    <p:sldId id="331" r:id="rId22"/>
    <p:sldId id="334" r:id="rId23"/>
    <p:sldId id="333" r:id="rId24"/>
    <p:sldId id="337" r:id="rId25"/>
    <p:sldId id="332" r:id="rId26"/>
    <p:sldId id="339" r:id="rId27"/>
    <p:sldId id="338" r:id="rId28"/>
    <p:sldId id="27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>
        <p:scale>
          <a:sx n="76" d="100"/>
          <a:sy n="76" d="100"/>
        </p:scale>
        <p:origin x="-263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15-D29F-4132-A9F6-F83D62C3EF51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8BCE-0F98-476A-BF01-E6CBF07298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78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32FD-A97E-46F3-ADAC-576E5447719E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44E7-5A29-43EA-B0FB-412ACD3320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/>
        </p:nvGrpSpPr>
        <p:grpSpPr>
          <a:xfrm>
            <a:off x="0" y="0"/>
            <a:ext cx="9144000" cy="3428999"/>
            <a:chOff x="0" y="0"/>
            <a:chExt cx="9144000" cy="3068614"/>
          </a:xfrm>
          <a:effectLst>
            <a:outerShdw blurRad="381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Rechteck 111"/>
            <p:cNvSpPr/>
            <p:nvPr/>
          </p:nvSpPr>
          <p:spPr bwMode="auto">
            <a:xfrm>
              <a:off x="0" y="0"/>
              <a:ext cx="9144000" cy="3068614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0000"/>
                </a:gs>
              </a:gsLst>
              <a:lin ang="189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Freeform 5"/>
            <p:cNvSpPr>
              <a:spLocks/>
            </p:cNvSpPr>
            <p:nvPr/>
          </p:nvSpPr>
          <p:spPr bwMode="auto">
            <a:xfrm>
              <a:off x="0" y="0"/>
              <a:ext cx="3857855" cy="3068614"/>
            </a:xfrm>
            <a:custGeom>
              <a:avLst/>
              <a:gdLst/>
              <a:ahLst/>
              <a:cxnLst>
                <a:cxn ang="0">
                  <a:pos x="1143" y="492"/>
                </a:cxn>
                <a:cxn ang="0">
                  <a:pos x="1122" y="0"/>
                </a:cxn>
                <a:cxn ang="0">
                  <a:pos x="0" y="0"/>
                </a:cxn>
                <a:cxn ang="0">
                  <a:pos x="0" y="1386"/>
                </a:cxn>
                <a:cxn ang="0">
                  <a:pos x="1728" y="1386"/>
                </a:cxn>
                <a:cxn ang="0">
                  <a:pos x="1143" y="492"/>
                </a:cxn>
              </a:cxnLst>
              <a:rect l="0" t="0" r="r" b="b"/>
              <a:pathLst>
                <a:path w="1728" h="1386">
                  <a:moveTo>
                    <a:pt x="1143" y="492"/>
                  </a:moveTo>
                  <a:cubicBezTo>
                    <a:pt x="1110" y="320"/>
                    <a:pt x="1105" y="152"/>
                    <a:pt x="1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6"/>
                    <a:pt x="0" y="1386"/>
                    <a:pt x="0" y="1386"/>
                  </a:cubicBezTo>
                  <a:cubicBezTo>
                    <a:pt x="1728" y="1386"/>
                    <a:pt x="1728" y="1386"/>
                    <a:pt x="1728" y="1386"/>
                  </a:cubicBezTo>
                  <a:cubicBezTo>
                    <a:pt x="1465" y="1278"/>
                    <a:pt x="1227" y="933"/>
                    <a:pt x="1143" y="4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646464"/>
                </a:gs>
              </a:gsLst>
              <a:lin ang="189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4" name="Titel 1"/>
          <p:cNvSpPr txBox="1">
            <a:spLocks/>
          </p:cNvSpPr>
          <p:nvPr/>
        </p:nvSpPr>
        <p:spPr>
          <a:xfrm>
            <a:off x="539552" y="4005064"/>
            <a:ext cx="7856218" cy="677108"/>
          </a:xfrm>
          <a:prstGeom prst="rect">
            <a:avLst/>
          </a:prstGeom>
        </p:spPr>
        <p:txBody>
          <a:bodyPr lIns="0" tIns="0" rIns="0" bIns="0"/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Architektonická soutěž – transparentní způsob zadávání veřejných zakázek</a:t>
            </a:r>
            <a:endParaRPr lang="de-DE" sz="3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5" name="Untertitel 2"/>
          <p:cNvSpPr txBox="1">
            <a:spLocks/>
          </p:cNvSpPr>
          <p:nvPr/>
        </p:nvSpPr>
        <p:spPr>
          <a:xfrm>
            <a:off x="611560" y="5373216"/>
            <a:ext cx="7856218" cy="1080120"/>
          </a:xfrm>
          <a:prstGeom prst="rect">
            <a:avLst/>
          </a:prstGeom>
        </p:spPr>
        <p:txBody>
          <a:bodyPr lIns="0" tIns="0" rIns="0" bIns="0"/>
          <a:lstStyle/>
          <a:p>
            <a:pPr marR="0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noProof="1" smtClean="0"/>
              <a:t>Milan Vácha , starosta obce Psáry</a:t>
            </a:r>
          </a:p>
          <a:p>
            <a:pPr marR="0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noProof="1" smtClean="0"/>
              <a:t>26. </a:t>
            </a:r>
            <a:r>
              <a:rPr lang="cs-CZ" sz="2800" b="1" noProof="1" smtClean="0"/>
              <a:t>listopad </a:t>
            </a:r>
            <a:r>
              <a:rPr lang="cs-CZ" sz="2800" b="1" noProof="1" smtClean="0"/>
              <a:t>2014</a:t>
            </a:r>
            <a:endParaRPr lang="de-DE" sz="2800" b="1" noProof="1" smtClean="0"/>
          </a:p>
        </p:txBody>
      </p:sp>
      <p:pic>
        <p:nvPicPr>
          <p:cNvPr id="116" name="Obrázek 115" descr="znak-p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588920"/>
            <a:ext cx="1576338" cy="156859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Dokumenty\Vacha\Prezentace poslanecka listopad2014\architektonická soutež\prezentace Vacha 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D:\Dokumenty\Vacha\Prezentace poslanecka listopad2014\architektonická soutež\prezentace Vacha 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D:\Dokumenty\Vacha\Prezentace poslanecka listopad2014\architektonická soutež\prezentace Vacha 1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:\architektonická soutež\Ceny_PD_sout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22" y="0"/>
            <a:ext cx="5948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D:\Dokumenty\Vacha\Prezentace poslanecka listopad2014\architektonická soutež\prezentace Vacha 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60649"/>
            <a:ext cx="8493643" cy="60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kumenty\Vacha\Prezentace poslanecka listopad2014\architektonická soutež\prezentace Vacha 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D:\Dokumenty\Vacha\Prezentace poslanecka listopad2014\architektonická soutež\prezentace Vacha 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D:\Dokumenty\Vacha\Prezentace poslanecka listopad2014\architektonická soutež\prezentace Vacha 1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D:\Dokumenty\Vacha\Prezentace poslanecka listopad2014\architektonická soutež\prezentace Vacha 1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712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D:\Dokumenty\Vacha\Prezentace poslanecka listopad2014\architektonická soutež\prezentace Vacha 1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5" name="Picture 3" descr="D:\Dokumenty\Vacha\Prezentace poslanecka listopad2014\architektonická soutež\prezentace Vacha 1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Dokumenty\Vacha\Prezentace poslanecka listopad2014\architektonická soutež\prezentace Vacha 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4152"/>
            <a:ext cx="8402513" cy="59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D:\Dokumenty\Vacha\Prezentace poslanecka listopad2014\architektonická soutež\prezentace Vacha 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D:\Dokumenty\Vacha\Prezentace poslanecka listopad2014\architektonická soutež\prezentace Vacha 1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D:\Dokumenty\Vacha\Prezentace poslanecka listopad2014\architektonická soutež\prezentace Vacha 1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D:\Dokumenty\Vacha\Prezentace poslanecka listopad2014\architektonická soutež\prezentace Vacha 1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51520" y="238539"/>
            <a:ext cx="6552728" cy="61645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SOUDNÍ SPOR ÚOOÚ</a:t>
            </a:r>
            <a:endParaRPr lang="de-DE" b="1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052736"/>
            <a:ext cx="8496300" cy="336244"/>
          </a:xfrm>
        </p:spPr>
        <p:txBody>
          <a:bodyPr/>
          <a:lstStyle/>
          <a:p>
            <a:endParaRPr lang="de-DE" b="1" noProof="1" smtClean="0"/>
          </a:p>
        </p:txBody>
      </p:sp>
      <p:sp>
        <p:nvSpPr>
          <p:cNvPr id="15" name="Rechteck 14"/>
          <p:cNvSpPr/>
          <p:nvPr/>
        </p:nvSpPr>
        <p:spPr bwMode="gray">
          <a:xfrm>
            <a:off x="3491880" y="1555749"/>
            <a:ext cx="5328271" cy="4246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/>
          <a:lstStyle/>
          <a:p>
            <a:pPr marL="190500" indent="-190500">
              <a:spcAft>
                <a:spcPts val="400"/>
              </a:spcAft>
              <a:buClr>
                <a:srgbClr val="808080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uppieren 13"/>
          <p:cNvGrpSpPr/>
          <p:nvPr/>
        </p:nvGrpSpPr>
        <p:grpSpPr bwMode="gray">
          <a:xfrm>
            <a:off x="323851" y="1555750"/>
            <a:ext cx="3024013" cy="4246563"/>
            <a:chOff x="323850" y="1555750"/>
            <a:chExt cx="4175125" cy="4246563"/>
          </a:xfrm>
        </p:grpSpPr>
        <p:sp>
          <p:nvSpPr>
            <p:cNvPr id="11" name="_color1"/>
            <p:cNvSpPr>
              <a:spLocks noChangeArrowheads="1"/>
            </p:cNvSpPr>
            <p:nvPr/>
          </p:nvSpPr>
          <p:spPr bwMode="gray">
            <a:xfrm>
              <a:off x="323850" y="1555750"/>
              <a:ext cx="4175125" cy="360363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defTabSz="801688" eaLnBrk="0" hangingPunct="0">
                <a:defRPr/>
              </a:pPr>
              <a:r>
                <a:rPr lang="cs-CZ" b="1" kern="0" noProof="1" smtClean="0">
                  <a:solidFill>
                    <a:srgbClr val="FFFFFF"/>
                  </a:solidFill>
                  <a:cs typeface="Arial" charset="0"/>
                </a:rPr>
                <a:t>Základní INFORMACE</a:t>
              </a:r>
              <a:endParaRPr lang="de-DE" b="1" kern="0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323850" y="1916113"/>
              <a:ext cx="4175125" cy="3886200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Aft>
                  <a:spcPts val="800"/>
                </a:spcAft>
                <a:buClr>
                  <a:srgbClr val="808080"/>
                </a:buClr>
                <a:buFont typeface="Wingdings" pitchFamily="2" charset="2"/>
                <a:buChar char="§"/>
                <a:defRPr/>
              </a:pPr>
              <a:r>
                <a:rPr lang="cs-CZ" noProof="1" smtClean="0">
                  <a:solidFill>
                    <a:srgbClr val="000000"/>
                  </a:solidFill>
                  <a:cs typeface="Arial" charset="0"/>
                </a:rPr>
                <a:t>Soudní spor Obec Psáry vs. Úřad pro ochranu osobních údajů. Zrušena pokuta ÚOOÚ vůči obci Psáry za uveřejnění záznamu zastupitelstva na internetových stránkách obce</a:t>
              </a:r>
            </a:p>
            <a:p>
              <a:pPr marL="190500" indent="-190500">
                <a:spcAft>
                  <a:spcPts val="800"/>
                </a:spcAft>
                <a:buClr>
                  <a:srgbClr val="808080"/>
                </a:buClr>
                <a:buFont typeface="Wingdings" pitchFamily="2" charset="2"/>
                <a:buChar char="§"/>
                <a:defRPr/>
              </a:pPr>
              <a:r>
                <a:rPr lang="cs-CZ" noProof="1" smtClean="0">
                  <a:solidFill>
                    <a:srgbClr val="000000"/>
                  </a:solidFill>
                  <a:cs typeface="Arial" charset="0"/>
                </a:rPr>
                <a:t>MS Praha duben 2013</a:t>
              </a:r>
            </a:p>
            <a:p>
              <a:pPr marL="190500" indent="-190500">
                <a:spcAft>
                  <a:spcPts val="800"/>
                </a:spcAft>
                <a:buClr>
                  <a:srgbClr val="808080"/>
                </a:buClr>
                <a:buFont typeface="Wingdings" pitchFamily="2" charset="2"/>
                <a:buChar char="§"/>
                <a:defRPr/>
              </a:pPr>
              <a:r>
                <a:rPr lang="cs-CZ" noProof="1" smtClean="0">
                  <a:solidFill>
                    <a:srgbClr val="000000"/>
                  </a:solidFill>
                  <a:cs typeface="Arial" charset="0"/>
                </a:rPr>
                <a:t>NSS 12.listopadu 2014</a:t>
              </a:r>
            </a:p>
          </p:txBody>
        </p:sp>
      </p:grpSp>
      <p:pic>
        <p:nvPicPr>
          <p:cNvPr id="8" name="Obrázek 7" descr="znak-ps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04664"/>
            <a:ext cx="926844" cy="922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786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OOU\Oduvodneni_rozsudek_mestsky_s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44"/>
            <a:ext cx="9144000" cy="60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UOOU\Oduvodneni_rozsudek_mestsky_soud_proporciona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569"/>
            <a:ext cx="9144000" cy="5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64837" y="126876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NSS - 8 As 55/2012 – 79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i="1" dirty="0"/>
              <a:t>„Závist jako lidská vlastnost vyvěrající z malosti duše není něco, čemu by se dalo právními prostředky čelit; jí musí čelit ti, kteří jí podléhají, svým mravním úsilím, a ti, kteří jsou jejím terčem, svojí trpělivostí, vnitřním klidem a odvahou. Obrana před závistí utajováním informací jen proto, aby se nemohly stát jejím zdrojem, by často vedla jen k prohloubení závisti na základě nepodložených dohadů a spekulací o výši platů poskytovaných z veřejných prostředků. Naopak, „sluneční svit“ informovanosti o platech placených z veřejných prostředků může mnohé přehnané představy o platech ve veřejné sféře rozptýlit.“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V Brně 22.října </a:t>
            </a:r>
            <a:r>
              <a:rPr lang="cs-CZ" dirty="0" smtClean="0"/>
              <a:t>2014					</a:t>
            </a:r>
            <a:r>
              <a:rPr lang="cs-CZ" dirty="0"/>
              <a:t>								</a:t>
            </a:r>
            <a:r>
              <a:rPr lang="cs-CZ" dirty="0" smtClean="0"/>
              <a:t>         JUDr</a:t>
            </a:r>
            <a:r>
              <a:rPr lang="cs-CZ" dirty="0"/>
              <a:t>. Josef Baxa</a:t>
            </a:r>
          </a:p>
          <a:p>
            <a:r>
              <a:rPr lang="cs-CZ" dirty="0"/>
              <a:t>									  </a:t>
            </a:r>
            <a:r>
              <a:rPr lang="cs-CZ" dirty="0" smtClean="0"/>
              <a:t>						Předseda </a:t>
            </a:r>
            <a:r>
              <a:rPr lang="cs-CZ" dirty="0"/>
              <a:t>rozšířeného senátu</a:t>
            </a:r>
          </a:p>
        </p:txBody>
      </p:sp>
    </p:spTree>
    <p:extLst>
      <p:ext uri="{BB962C8B-B14F-4D97-AF65-F5344CB8AC3E}">
        <p14:creationId xmlns:p14="http://schemas.microsoft.com/office/powerpoint/2010/main" val="19450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znak-p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04664"/>
            <a:ext cx="926844" cy="922289"/>
          </a:xfrm>
          <a:prstGeom prst="rect">
            <a:avLst/>
          </a:prstGeom>
          <a:effectLst/>
        </p:spPr>
      </p:pic>
      <p:sp>
        <p:nvSpPr>
          <p:cNvPr id="21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564904"/>
            <a:ext cx="6552728" cy="61645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DĚKUJI ZA POZORNOST !</a:t>
            </a:r>
            <a:endParaRPr lang="de-DE" b="1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539552" y="3933056"/>
            <a:ext cx="3528392" cy="336244"/>
          </a:xfrm>
        </p:spPr>
        <p:txBody>
          <a:bodyPr/>
          <a:lstStyle/>
          <a:p>
            <a:r>
              <a:rPr lang="cs-CZ" b="1" noProof="1" smtClean="0"/>
              <a:t>Milan Vácha, </a:t>
            </a:r>
            <a:r>
              <a:rPr lang="cs-CZ" b="1" noProof="1" smtClean="0"/>
              <a:t>starosta obce Psáry</a:t>
            </a:r>
          </a:p>
          <a:p>
            <a:endParaRPr lang="de-DE" b="1" noProof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D:\Dokumenty\Vacha\Prezentace poslanecka listopad2014\architektonická soutež\prezentace Vacha 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Dokumenty\Vacha\Prezentace poslanecka listopad2014\architektonická soutež\prezentace Vacha 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9144000" cy="607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:\Dokumenty\Vacha\Prezentace poslanecka listopad2014\architektonická soutež\prezentace Vacha 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293"/>
            <a:ext cx="8833989" cy="62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y\Vacha\Prezentace poslanecka listopad2014\architektonická soutež\prezentace Vacha 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Dokumenty\Vacha\Prezentace poslanecka listopad2014\architektonická soutež\prezentace Vacha 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Dokumenty\Vacha\Prezentace poslanecka listopad2014\architektonická soutež\prezentace Vacha 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D:\Dokumenty\Vacha\Prezentace poslanecka listopad2014\architektonická soutež\prezentace Vacha 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D:\Dokumenty\Vacha\Prezentace poslanecka listopad2014\architektonická soutež\prezentace Vacha 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18" y="1"/>
            <a:ext cx="9259418" cy="68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78</Words>
  <Application>Microsoft Office PowerPoint</Application>
  <PresentationFormat>Předvádění na obrazovce (4:3)</PresentationFormat>
  <Paragraphs>23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SOUDNÍ SPOR ÚOOÚ</vt:lpstr>
      <vt:lpstr>Prezentace aplikace PowerPoint</vt:lpstr>
      <vt:lpstr>Prezentace aplikace PowerPoint</vt:lpstr>
      <vt:lpstr>Prezentace aplikace PowerPoint</vt:lpstr>
      <vt:lpstr>DĚKUJI ZA POZORNOST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katerina.vachova</dc:creator>
  <cp:lastModifiedBy>Milan Vácha</cp:lastModifiedBy>
  <cp:revision>73</cp:revision>
  <dcterms:created xsi:type="dcterms:W3CDTF">2012-02-05T14:30:08Z</dcterms:created>
  <dcterms:modified xsi:type="dcterms:W3CDTF">2014-11-25T10:04:37Z</dcterms:modified>
</cp:coreProperties>
</file>